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here while people sit down. Say nothing clever. One line: we are going to spend an hour finding out what we would actually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all three aloud, verbatim. Then add the fourth for yourself: make it safe to be honest. Someone admitting they would not have known who to call is a win, not an embarrassment.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brief aloud slowly. Then ask the room to picture our own systems, our own people, our own customers. Set the expectation now that who decides means a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whether they treat it as background IT noise or as a signal. Almost every real incident starts life as probably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moment probably nothing becomes oh no. Note how quickly the room escalates.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room's first instinct is blame, flag it in the debrief. Blame is exactly why the next person will not own up fast enough.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Push for actual names and roles, not management or the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question hiding here is: do we even know who is allowed to make this decision?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rooms have no pre-agreed spokesperson. That absence is the finding.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we will just restore from backup quietly dies. Let it land. Do not soften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comms is a security control. Few teams treat it as one until this moment.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Surface the regulator question (in the UK, ICO and 72 hours) even if nobody in the room knows the answer. Not knowing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need to resolve it. The value is watching whether anyone can challenge the loudest voice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loop. The incident is now about reputation and trust, not just technology.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Stop at the 50-minute mark wherever you are. Switch the room from playing the scenario to talking about themselves. Scribe fills in the three biggest gaps on the Decision Log as you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Ask, then say nothing. The silence is doing the work. Question 3 is the one people dodge. Hold it until someone says what the backup situation actually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6 is the only one everybody has to answer out loud. Go round the table. The Scribe writes each commitment down. That is what goes in the follow-up email.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this one exactly as written, then stop talking. Do not add anything after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if the room is warm to it. Say the one line: you controlled the clock today, and nobody's phone was actually ringing. Then hand out the Decision Log.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7335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320" y="0"/>
            <a:ext cx="6113349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8655" y="0"/>
            <a:ext cx="6109345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2026-09-10T14:26:26Z</dcterms:created>
  <dcterms:modified xsi:type="dcterms:W3CDTF">2026-09-10T14:26:26Z</dcterms:modified>
</cp:coreProperties>
</file>